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3A24FC-3AAB-3A48-8E76-5325A616F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287" y="3682155"/>
            <a:ext cx="11224009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6160A1A-FCAF-3C48-AA11-7781BCDFBE7F}"/>
              </a:ext>
            </a:extLst>
          </p:cNvPr>
          <p:cNvCxnSpPr>
            <a:cxnSpLocks/>
          </p:cNvCxnSpPr>
          <p:nvPr/>
        </p:nvCxnSpPr>
        <p:spPr>
          <a:xfrm>
            <a:off x="683287" y="3461743"/>
            <a:ext cx="11224009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7FFB60B9-2DB8-3941-BFB7-2157AE211F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3287" y="1453905"/>
            <a:ext cx="11224009" cy="1787428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rgbClr val="003C6C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193406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71A22-CE68-AF4C-A435-2F317C42C6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61298-5F15-DE48-8ACD-6D98D0FCE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769" y="1536290"/>
            <a:ext cx="11264331" cy="46216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FFA22-6932-9349-944F-43A0AA9B9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D421-D971-4CF9-A2DE-C45CE95520F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E8BFF-BB70-8544-88DB-69222B8B7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E028B-A04C-4C4E-8531-B694E737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98F-E846-4C36-B34B-95C2A7D82E9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B134175-60C5-D44D-A6AD-5BA3EACD3762}"/>
              </a:ext>
            </a:extLst>
          </p:cNvPr>
          <p:cNvCxnSpPr>
            <a:cxnSpLocks/>
          </p:cNvCxnSpPr>
          <p:nvPr/>
        </p:nvCxnSpPr>
        <p:spPr>
          <a:xfrm>
            <a:off x="584769" y="1146773"/>
            <a:ext cx="11264331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344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E391A-DD86-5642-9755-03EF2AE097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9455" y="1501441"/>
            <a:ext cx="10833965" cy="190750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E7EC9-D369-F445-A013-E2D16305A56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9456" y="357881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D4F8226-C6A8-FE4D-B6B5-1EF6EC6B9546}"/>
              </a:ext>
            </a:extLst>
          </p:cNvPr>
          <p:cNvCxnSpPr>
            <a:cxnSpLocks/>
          </p:cNvCxnSpPr>
          <p:nvPr/>
        </p:nvCxnSpPr>
        <p:spPr>
          <a:xfrm>
            <a:off x="683287" y="3411503"/>
            <a:ext cx="10833965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396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0A057-9ADD-894A-B907-52CBD69A53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7445A-454F-B34E-A05B-3D32252EA1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4770" y="1566865"/>
            <a:ext cx="5435029" cy="4610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01A46-7D8C-D144-B0B8-87E54DEE3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66865"/>
            <a:ext cx="5486400" cy="4610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BB83F7-ACF9-9046-9579-0E633A152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D421-D971-4CF9-A2DE-C45CE95520F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652B6-334D-684C-8F63-28D2DEF42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DFA3A7-1048-474A-860C-67B0BF4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98F-E846-4C36-B34B-95C2A7D82E9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8AEC2CC-5DFD-9C47-8F14-84F22B9667E6}"/>
              </a:ext>
            </a:extLst>
          </p:cNvPr>
          <p:cNvCxnSpPr>
            <a:cxnSpLocks/>
          </p:cNvCxnSpPr>
          <p:nvPr/>
        </p:nvCxnSpPr>
        <p:spPr>
          <a:xfrm>
            <a:off x="584770" y="1141663"/>
            <a:ext cx="11264331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48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C737B-1ACB-D443-9BE4-C4312A459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9953" y="1512477"/>
            <a:ext cx="540762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F9E16E-7456-ED42-8C72-C2BF699DD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76997" y="1512477"/>
            <a:ext cx="537210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DB8C3B-72A5-4949-8B46-A2FC48592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D421-D971-4CF9-A2DE-C45CE95520F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86BBD-82D0-A545-A0AC-D05C5689B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196387-BCDD-C144-8821-0B710064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98F-E846-4C36-B34B-95C2A7D82E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B33C3FC-F5B9-D746-972C-B95AF2ECA9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772" y="457120"/>
            <a:ext cx="11234249" cy="661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5FEA4FB-3D61-DE4B-9884-6CA7CC32869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84772" y="2597683"/>
            <a:ext cx="5435028" cy="35221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3D2555-0F97-0E41-82F5-EC91C65B02E5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476998" y="2603328"/>
            <a:ext cx="5372102" cy="35221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975F2D4-0C6F-604B-B3E7-9325E28B6C82}"/>
              </a:ext>
            </a:extLst>
          </p:cNvPr>
          <p:cNvCxnSpPr>
            <a:cxnSpLocks/>
          </p:cNvCxnSpPr>
          <p:nvPr/>
        </p:nvCxnSpPr>
        <p:spPr>
          <a:xfrm>
            <a:off x="576170" y="1118191"/>
            <a:ext cx="11272928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03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BCF60-D0CA-DF4F-8C7B-0B236C0ECB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991227-EE8E-AC40-84BB-1530BFEAF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D421-D971-4CF9-A2DE-C45CE95520F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3FC89-2DCD-2F47-A320-190E48D8C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BD763C-852A-684D-9817-21279A025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98F-E846-4C36-B34B-95C2A7D82E92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5CCB961-E65E-AB4E-9585-C61B69CDB83D}"/>
              </a:ext>
            </a:extLst>
          </p:cNvPr>
          <p:cNvCxnSpPr>
            <a:cxnSpLocks/>
          </p:cNvCxnSpPr>
          <p:nvPr/>
        </p:nvCxnSpPr>
        <p:spPr>
          <a:xfrm>
            <a:off x="584771" y="1141663"/>
            <a:ext cx="1126433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53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E06BF9-25C2-9940-BB78-A775E7573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D421-D971-4CF9-A2DE-C45CE95520F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CE92D6-26C8-B141-84B2-5EAF2C4DF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D2B2C-6065-9643-8C94-7346FF6D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98F-E846-4C36-B34B-95C2A7D82E9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0C4DC57B-6794-6042-A105-D912399A16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772" y="457117"/>
            <a:ext cx="11277113" cy="673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A769AC8-AB93-764E-AEE4-ACBC486F0589}"/>
              </a:ext>
            </a:extLst>
          </p:cNvPr>
          <p:cNvCxnSpPr>
            <a:cxnSpLocks/>
          </p:cNvCxnSpPr>
          <p:nvPr/>
        </p:nvCxnSpPr>
        <p:spPr>
          <a:xfrm>
            <a:off x="584772" y="1130719"/>
            <a:ext cx="11277113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08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CA221-6FAA-4240-AA6F-FD85E8DCE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4772" y="1495424"/>
            <a:ext cx="4187253" cy="4618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D22CF-4186-1D45-9340-B430757E1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D421-D971-4CF9-A2DE-C45CE95520F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D7A495-AB5C-C14B-8979-5E193175D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58342-38AE-CE4E-88D4-BC9926156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98F-E846-4C36-B34B-95C2A7D82E9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3B7FBEE-AF1C-5D46-B2BC-BDB5EE2307B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081410" y="1495424"/>
            <a:ext cx="6767690" cy="4610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D35E86C5-5BE7-4642-922E-420714384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4868" y="437023"/>
            <a:ext cx="11234249" cy="673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07B5576-F628-4F4E-96F3-89C08536A1BE}"/>
              </a:ext>
            </a:extLst>
          </p:cNvPr>
          <p:cNvCxnSpPr>
            <a:cxnSpLocks/>
          </p:cNvCxnSpPr>
          <p:nvPr/>
        </p:nvCxnSpPr>
        <p:spPr>
          <a:xfrm>
            <a:off x="604868" y="1110624"/>
            <a:ext cx="1124423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588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FC6B13-D845-E44E-812E-79CE96E054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509716"/>
            <a:ext cx="6665912" cy="4610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0E24FB-5559-684D-8C25-D33092A97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4772" y="1509716"/>
            <a:ext cx="4187253" cy="46101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46F9B-9485-F045-ACB6-E5BFC284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D421-D971-4CF9-A2DE-C45CE95520F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A6664-0A91-4C41-8EDB-5EE28458D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3E5C4-32D5-7942-B629-910330731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098F-E846-4C36-B34B-95C2A7D82E9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0D97F50B-3E63-F745-AE72-65D0C25857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772" y="457120"/>
            <a:ext cx="11234249" cy="673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DA93804-9B61-A24E-9CBE-1B44C9CFBBD0}"/>
              </a:ext>
            </a:extLst>
          </p:cNvPr>
          <p:cNvCxnSpPr>
            <a:cxnSpLocks/>
          </p:cNvCxnSpPr>
          <p:nvPr/>
        </p:nvCxnSpPr>
        <p:spPr>
          <a:xfrm>
            <a:off x="584772" y="1130721"/>
            <a:ext cx="11264328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253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C4AC3A-9DB0-EE4C-BCAB-ED7FAB579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771" y="468062"/>
            <a:ext cx="11264330" cy="673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57A75-04E2-F94C-94F6-77B7239A1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771" y="1528763"/>
            <a:ext cx="11264329" cy="4262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0699D-9BE9-8E47-BBDB-455846FB7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71675" y="6515101"/>
            <a:ext cx="1076825" cy="229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3C6C"/>
                </a:solidFill>
              </a:defRPr>
            </a:lvl1pPr>
          </a:lstStyle>
          <a:p>
            <a:fld id="{196CD421-D971-4CF9-A2DE-C45CE95520F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5E388-5BBD-614E-A56E-4F7AAF863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81455" y="6514103"/>
            <a:ext cx="9520523" cy="229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3C6C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8B9D1-F703-F845-86B0-7B7CB17E2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4772" y="6514103"/>
            <a:ext cx="549442" cy="2301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3C6C"/>
                </a:solidFill>
              </a:defRPr>
            </a:lvl1pPr>
          </a:lstStyle>
          <a:p>
            <a:fld id="{5957098F-E846-4C36-B34B-95C2A7D82E9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31B7CE-3D58-AD49-8EC2-710AC713421F}"/>
              </a:ext>
            </a:extLst>
          </p:cNvPr>
          <p:cNvSpPr txBox="1"/>
          <p:nvPr/>
        </p:nvSpPr>
        <p:spPr>
          <a:xfrm>
            <a:off x="914400" y="-37178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64229A-BC62-9F4F-B244-5D776E93EDA7}"/>
              </a:ext>
            </a:extLst>
          </p:cNvPr>
          <p:cNvSpPr txBox="1"/>
          <p:nvPr/>
        </p:nvSpPr>
        <p:spPr>
          <a:xfrm>
            <a:off x="1296237" y="-834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75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4625" indent="-174625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tabLst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19113" indent="-176213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tabLst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62013" indent="-176213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04913" indent="-174625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tabLst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492250" indent="-174625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tabLst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2">
          <p15:clr>
            <a:srgbClr val="F26B43"/>
          </p15:clr>
        </p15:guide>
        <p15:guide id="2" pos="72">
          <p15:clr>
            <a:srgbClr val="F26B43"/>
          </p15:clr>
        </p15:guide>
        <p15:guide id="3" orient="horz" pos="4248">
          <p15:clr>
            <a:srgbClr val="F26B43"/>
          </p15:clr>
        </p15:guide>
        <p15:guide id="4" pos="7608">
          <p15:clr>
            <a:srgbClr val="F26B43"/>
          </p15:clr>
        </p15:guide>
        <p15:guide id="5" pos="264">
          <p15:clr>
            <a:srgbClr val="F26B43"/>
          </p15:clr>
        </p15:guide>
        <p15:guide id="6" pos="7464">
          <p15:clr>
            <a:srgbClr val="F26B43"/>
          </p15:clr>
        </p15:guide>
        <p15:guide id="7" orient="horz" pos="744">
          <p15:clr>
            <a:srgbClr val="F26B43"/>
          </p15:clr>
        </p15:guide>
        <p15:guide id="8" orient="horz" pos="3648">
          <p15:clr>
            <a:srgbClr val="F26B43"/>
          </p15:clr>
        </p15:guide>
        <p15:guide id="9" pos="7344">
          <p15:clr>
            <a:srgbClr val="F26B43"/>
          </p15:clr>
        </p15:guide>
        <p15:guide id="10" orient="horz" pos="41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40787DA-FECB-4C51-9CBE-04CC2EC599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 names, credentials, and affiliations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9B9621-BCF6-4791-B9C6-B0B0AC0DAF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17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CA67E-7FAA-456F-9B68-B35BB1150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8103A-5D98-4E0C-8887-6566ACEC3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problem did you address?</a:t>
            </a:r>
          </a:p>
        </p:txBody>
      </p:sp>
    </p:spTree>
    <p:extLst>
      <p:ext uri="{BB962C8B-B14F-4D97-AF65-F5344CB8AC3E}">
        <p14:creationId xmlns:p14="http://schemas.microsoft.com/office/powerpoint/2010/main" val="1376603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F5740-A60B-4DD4-ADAF-722E137CE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3C088-F81E-4BC2-879F-1C9A5833D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evidence to support the rationale for the project and its significance to nursing? </a:t>
            </a:r>
          </a:p>
        </p:txBody>
      </p:sp>
    </p:spTree>
    <p:extLst>
      <p:ext uri="{BB962C8B-B14F-4D97-AF65-F5344CB8AC3E}">
        <p14:creationId xmlns:p14="http://schemas.microsoft.com/office/powerpoint/2010/main" val="502227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1A6DF-D147-4D88-85F9-BF58BB011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4D185-7C33-45D1-89F5-5F8025F3A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have a PICOT question or AIM statement?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200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46692-E5E9-40E3-ACC4-AC1E5D762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description (may need more than 1 slide)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1CDB9-ABB3-4776-AD8F-00C9D5FFA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Clearly describe what you did</a:t>
            </a:r>
          </a:p>
          <a:p>
            <a:pPr lvl="1"/>
            <a:r>
              <a:rPr lang="en-US" dirty="0"/>
              <a:t>Was a new intervention introduced? What evidence supports the intervention?</a:t>
            </a:r>
          </a:p>
          <a:p>
            <a:pPr lvl="1"/>
            <a:r>
              <a:rPr lang="en-US" dirty="0"/>
              <a:t>What patient population was targeted/included?</a:t>
            </a:r>
          </a:p>
          <a:p>
            <a:pPr lvl="1"/>
            <a:r>
              <a:rPr lang="en-US" dirty="0"/>
              <a:t>Who was on the project team (not the individual names, but which disciplines, etc.)?</a:t>
            </a:r>
          </a:p>
          <a:p>
            <a:pPr lvl="1"/>
            <a:r>
              <a:rPr lang="en-US" dirty="0"/>
              <a:t>What was the project timeframe?</a:t>
            </a:r>
          </a:p>
          <a:p>
            <a:pPr lvl="1"/>
            <a:r>
              <a:rPr lang="en-US" dirty="0"/>
              <a:t>What data were collected or what was measured?</a:t>
            </a:r>
          </a:p>
          <a:p>
            <a:pPr lvl="1"/>
            <a:r>
              <a:rPr lang="en-US" dirty="0"/>
              <a:t>How did you determine if the project was a success?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08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8693D-2062-405F-957B-10550F50A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853C6-5181-41CB-B6C6-21E217D23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happened?</a:t>
            </a:r>
          </a:p>
          <a:p>
            <a:r>
              <a:rPr lang="en-US" dirty="0"/>
              <a:t>What did you find?</a:t>
            </a:r>
          </a:p>
          <a:p>
            <a:r>
              <a:rPr lang="en-US" dirty="0"/>
              <a:t>Are the changes sustained?</a:t>
            </a:r>
          </a:p>
        </p:txBody>
      </p:sp>
    </p:spTree>
    <p:extLst>
      <p:ext uri="{BB962C8B-B14F-4D97-AF65-F5344CB8AC3E}">
        <p14:creationId xmlns:p14="http://schemas.microsoft.com/office/powerpoint/2010/main" val="383099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08B07-2A0E-471F-A0D3-F6B550E38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and facilitators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6BD4-5CAD-4CC0-8D7F-12516F845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helped the success of the project?</a:t>
            </a:r>
          </a:p>
          <a:p>
            <a:r>
              <a:rPr lang="en-US" dirty="0"/>
              <a:t>What barriers did you have to overcome?</a:t>
            </a:r>
          </a:p>
        </p:txBody>
      </p:sp>
    </p:spTree>
    <p:extLst>
      <p:ext uri="{BB962C8B-B14F-4D97-AF65-F5344CB8AC3E}">
        <p14:creationId xmlns:p14="http://schemas.microsoft.com/office/powerpoint/2010/main" val="1818225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5D39F-B88D-4E4B-82F6-6DD782A09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3228A-7F4D-4403-9B23-96611FC74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implications does this project and findings have for your unit, organization or the system?</a:t>
            </a:r>
          </a:p>
        </p:txBody>
      </p:sp>
    </p:spTree>
    <p:extLst>
      <p:ext uri="{BB962C8B-B14F-4D97-AF65-F5344CB8AC3E}">
        <p14:creationId xmlns:p14="http://schemas.microsoft.com/office/powerpoint/2010/main" val="3060106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318C3-5CBC-48CB-9020-2FE240B8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A5D8A-C456-4F88-BCD3-112CD2E8D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include your references</a:t>
            </a:r>
          </a:p>
        </p:txBody>
      </p:sp>
    </p:spTree>
    <p:extLst>
      <p:ext uri="{BB962C8B-B14F-4D97-AF65-F5344CB8AC3E}">
        <p14:creationId xmlns:p14="http://schemas.microsoft.com/office/powerpoint/2010/main" val="2773267114"/>
      </p:ext>
    </p:extLst>
  </p:cSld>
  <p:clrMapOvr>
    <a:masterClrMapping/>
  </p:clrMapOvr>
</p:sld>
</file>

<file path=ppt/theme/theme1.xml><?xml version="1.0" encoding="utf-8"?>
<a:theme xmlns:a="http://schemas.openxmlformats.org/drawingml/2006/main" name="Ochsnerhealth-Presentation_Wide-Screen">
  <a:themeElements>
    <a:clrScheme name="Ochsner">
      <a:dk1>
        <a:srgbClr val="636463"/>
      </a:dk1>
      <a:lt1>
        <a:srgbClr val="FFFFFF"/>
      </a:lt1>
      <a:dk2>
        <a:srgbClr val="003C6C"/>
      </a:dk2>
      <a:lt2>
        <a:srgbClr val="FFFFFF"/>
      </a:lt2>
      <a:accent1>
        <a:srgbClr val="0096D6"/>
      </a:accent1>
      <a:accent2>
        <a:srgbClr val="F0AD07"/>
      </a:accent2>
      <a:accent3>
        <a:srgbClr val="F3901D"/>
      </a:accent3>
      <a:accent4>
        <a:srgbClr val="529F74"/>
      </a:accent4>
      <a:accent5>
        <a:srgbClr val="003C6C"/>
      </a:accent5>
      <a:accent6>
        <a:srgbClr val="EB6557"/>
      </a:accent6>
      <a:hlink>
        <a:srgbClr val="1082CC"/>
      </a:hlink>
      <a:folHlink>
        <a:srgbClr val="E44D4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Ochsnerhealth-Presentation_Wide-Screen</Template>
  <TotalTime>10</TotalTime>
  <Words>178</Words>
  <Application>Microsoft Office PowerPoint</Application>
  <PresentationFormat>Widescreen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Ochsnerhealth-Presentation_Wide-Screen</vt:lpstr>
      <vt:lpstr>PowerPoint Presentation</vt:lpstr>
      <vt:lpstr>Problem</vt:lpstr>
      <vt:lpstr>Background</vt:lpstr>
      <vt:lpstr>Purpose</vt:lpstr>
      <vt:lpstr>Project description (may need more than 1 slide)</vt:lpstr>
      <vt:lpstr>Results</vt:lpstr>
      <vt:lpstr>Barriers and facilitators</vt:lpstr>
      <vt:lpstr>Implications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Peterson</dc:creator>
  <cp:lastModifiedBy>Maria Nix</cp:lastModifiedBy>
  <cp:revision>4</cp:revision>
  <dcterms:created xsi:type="dcterms:W3CDTF">2020-09-15T15:35:01Z</dcterms:created>
  <dcterms:modified xsi:type="dcterms:W3CDTF">2024-09-16T16:02:51Z</dcterms:modified>
</cp:coreProperties>
</file>